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8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4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78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8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7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89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6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6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3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1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4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Drag N’ Bag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Producer – Devin Carlson</a:t>
            </a:r>
          </a:p>
          <a:p>
            <a:r>
              <a:rPr lang="en-US" dirty="0"/>
              <a:t>Programmers – Gryphon McLaughlin, Tyler Dean</a:t>
            </a:r>
          </a:p>
          <a:p>
            <a:r>
              <a:rPr lang="en-US" dirty="0"/>
              <a:t>Artists – Devin Carlson, James Cooper Nowers, Mason Colbert</a:t>
            </a:r>
          </a:p>
          <a:p>
            <a:r>
              <a:rPr lang="en-US" dirty="0"/>
              <a:t>Sound Designer – Joseph Jaeger</a:t>
            </a:r>
          </a:p>
        </p:txBody>
      </p:sp>
    </p:spTree>
    <p:extLst>
      <p:ext uri="{BB962C8B-B14F-4D97-AF65-F5344CB8AC3E}">
        <p14:creationId xmlns:p14="http://schemas.microsoft.com/office/powerpoint/2010/main" val="21750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Sounds and 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of my favorite sounds from the game:</a:t>
            </a:r>
          </a:p>
          <a:p>
            <a:pPr lvl="1"/>
            <a:r>
              <a:rPr lang="en-US" dirty="0"/>
              <a:t>The Bag Deposit Sounds:  When you put bags in the deposit</a:t>
            </a:r>
          </a:p>
          <a:p>
            <a:pPr lvl="1"/>
            <a:r>
              <a:rPr lang="en-US" dirty="0"/>
              <a:t>Clock In Sound:  When you start the game</a:t>
            </a:r>
          </a:p>
          <a:p>
            <a:pPr lvl="1"/>
            <a:r>
              <a:rPr lang="en-US" dirty="0"/>
              <a:t>Character Dialogue</a:t>
            </a:r>
          </a:p>
          <a:p>
            <a:pPr marL="457200" lvl="1" indent="0">
              <a:buNone/>
            </a:pPr>
            <a:r>
              <a:rPr lang="en-US" dirty="0"/>
              <a:t>    -Finally For music would be</a:t>
            </a:r>
          </a:p>
          <a:p>
            <a:pPr lvl="1"/>
            <a:r>
              <a:rPr lang="en-US" dirty="0"/>
              <a:t>Manager Type Beat:  Plays in Secret room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BBC Sound Effects</a:t>
            </a:r>
          </a:p>
          <a:p>
            <a:r>
              <a:rPr lang="en-US" dirty="0" err="1"/>
              <a:t>DigiPen</a:t>
            </a:r>
            <a:r>
              <a:rPr lang="en-US" dirty="0"/>
              <a:t> Studio Recordings</a:t>
            </a:r>
          </a:p>
          <a:p>
            <a:r>
              <a:rPr lang="en-US" dirty="0"/>
              <a:t>Ethan shuffling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3DC-DAA9-400D-BBF6-88BD1389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7A99-1469-4138-9652-617935A25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Dean, Gryphon McLaughlin</a:t>
            </a:r>
          </a:p>
        </p:txBody>
      </p:sp>
    </p:spTree>
    <p:extLst>
      <p:ext uri="{BB962C8B-B14F-4D97-AF65-F5344CB8AC3E}">
        <p14:creationId xmlns:p14="http://schemas.microsoft.com/office/powerpoint/2010/main" val="19558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9483-E651-4E43-8D96-3EB33F7B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89C7-F5D7-4550-82F7-A3DF36DC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Movement</a:t>
            </a:r>
          </a:p>
          <a:p>
            <a:r>
              <a:rPr lang="en-US" dirty="0"/>
              <a:t>Card Spawning</a:t>
            </a:r>
          </a:p>
          <a:p>
            <a:r>
              <a:rPr lang="en-US" dirty="0"/>
              <a:t>Card Movement</a:t>
            </a:r>
          </a:p>
          <a:p>
            <a:r>
              <a:rPr lang="en-US" dirty="0"/>
              <a:t>Card/Bag Deposit</a:t>
            </a:r>
          </a:p>
        </p:txBody>
      </p:sp>
    </p:spTree>
    <p:extLst>
      <p:ext uri="{BB962C8B-B14F-4D97-AF65-F5344CB8AC3E}">
        <p14:creationId xmlns:p14="http://schemas.microsoft.com/office/powerpoint/2010/main" val="16043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2334-9621-48DC-9CA7-52E5F5D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EABF-350E-4D1B-833F-2DC8C55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Satisfaction</a:t>
            </a:r>
          </a:p>
          <a:p>
            <a:r>
              <a:rPr lang="en-US" dirty="0"/>
              <a:t>Customer Spawning</a:t>
            </a:r>
          </a:p>
          <a:p>
            <a:r>
              <a:rPr lang="en-US" dirty="0"/>
              <a:t>Win/Lose Screens + Conditions</a:t>
            </a:r>
          </a:p>
          <a:p>
            <a:r>
              <a:rPr lang="en-US" dirty="0"/>
              <a:t>Camera/Customer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53CDF-275C-46AF-8E09-F78DD54F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80" y="2556932"/>
            <a:ext cx="2919592" cy="189379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8DF426C-3360-49F9-B6E5-B5D4B82C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83" y="4301283"/>
            <a:ext cx="1724025" cy="1724025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4463E8F-9B7F-4510-A4AB-E89582A10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6" y="4615824"/>
            <a:ext cx="2730623" cy="153097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EA251A-665B-47ED-9BAD-54FF98B4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4" y="4615824"/>
            <a:ext cx="2730623" cy="15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Mechanics Deep Dive (Customer Satisfaction)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Satisfaction as a Number</a:t>
            </a:r>
          </a:p>
          <a:p>
            <a:pPr lvl="1"/>
            <a:r>
              <a:rPr lang="en-US" dirty="0"/>
              <a:t>Originally all Customers Started at Max</a:t>
            </a:r>
          </a:p>
          <a:p>
            <a:pPr lvl="1"/>
            <a:r>
              <a:rPr lang="en-US" dirty="0"/>
              <a:t>Mid-Start Satisfaction Introduced by Accident</a:t>
            </a:r>
          </a:p>
          <a:p>
            <a:r>
              <a:rPr lang="en-US" dirty="0"/>
              <a:t>Card Number Impact</a:t>
            </a:r>
          </a:p>
          <a:p>
            <a:pPr lvl="1"/>
            <a:r>
              <a:rPr lang="en-US" dirty="0"/>
              <a:t>Direct Affect to Satisfaction</a:t>
            </a:r>
          </a:p>
          <a:p>
            <a:pPr lvl="1"/>
            <a:r>
              <a:rPr lang="en-US" dirty="0"/>
              <a:t>Grocery Card Numbers had More Weight</a:t>
            </a:r>
          </a:p>
          <a:p>
            <a:r>
              <a:rPr lang="en-US" dirty="0"/>
              <a:t>Customer Timer</a:t>
            </a:r>
          </a:p>
          <a:p>
            <a:pPr lvl="1"/>
            <a:r>
              <a:rPr lang="en-US" dirty="0"/>
              <a:t>Originally going to be visible, decided to remove</a:t>
            </a:r>
          </a:p>
          <a:p>
            <a:pPr lvl="1"/>
            <a:r>
              <a:rPr lang="en-US" dirty="0"/>
              <a:t>Multiple Timers, One Was Scrapped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F836239-CF4F-40AA-A613-2E897924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73" y="3019214"/>
            <a:ext cx="4260115" cy="23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Mechanics Deep Dive (Camera Movement)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Script Used for Customers</a:t>
            </a:r>
          </a:p>
          <a:p>
            <a:pPr lvl="1"/>
            <a:r>
              <a:rPr lang="en-US" dirty="0"/>
              <a:t>Very Different Implementations</a:t>
            </a:r>
          </a:p>
          <a:p>
            <a:pPr lvl="1"/>
            <a:r>
              <a:rPr lang="en-US" dirty="0"/>
              <a:t>Certain Conditions Required to Make it Work</a:t>
            </a:r>
          </a:p>
          <a:p>
            <a:pPr lvl="1"/>
            <a:r>
              <a:rPr lang="en-US" dirty="0"/>
              <a:t>Code Reusability was Helpful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57816-31D0-461B-A829-310A7428F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71" y="3432160"/>
            <a:ext cx="4598340" cy="25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game where you play as a grocery clerk sorting food cards into temperature-based bags in order to keep customers happy</a:t>
            </a:r>
          </a:p>
        </p:txBody>
      </p:sp>
    </p:spTree>
    <p:extLst>
      <p:ext uri="{BB962C8B-B14F-4D97-AF65-F5344CB8AC3E}">
        <p14:creationId xmlns:p14="http://schemas.microsoft.com/office/powerpoint/2010/main" val="11953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Ideations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Cards had same general format</a:t>
            </a:r>
          </a:p>
          <a:p>
            <a:r>
              <a:rPr lang="en-US" dirty="0"/>
              <a:t>Card types were shown by colored corners</a:t>
            </a:r>
          </a:p>
          <a:p>
            <a:r>
              <a:rPr lang="en-US" dirty="0"/>
              <a:t>Game screenshot mockup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64" t="4891" r="6302" b="12170"/>
          <a:stretch/>
        </p:blipFill>
        <p:spPr>
          <a:xfrm>
            <a:off x="2091112" y="4148051"/>
            <a:ext cx="1998749" cy="199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9" y="4148051"/>
            <a:ext cx="1499062" cy="199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1" y="2892828"/>
            <a:ext cx="3889376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NPC torsos</a:t>
            </a:r>
          </a:p>
          <a:p>
            <a:r>
              <a:rPr lang="en-US" dirty="0"/>
              <a:t>Card formatting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1" y="5070764"/>
            <a:ext cx="2061069" cy="805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59" y="3025775"/>
            <a:ext cx="238125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52" y="3025775"/>
            <a:ext cx="2381250" cy="2381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60" y="3458095"/>
            <a:ext cx="2432586" cy="2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Finalized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and Bag Cards</a:t>
            </a:r>
          </a:p>
          <a:p>
            <a:r>
              <a:rPr lang="en-US" dirty="0"/>
              <a:t>NPCs</a:t>
            </a:r>
          </a:p>
          <a:p>
            <a:r>
              <a:rPr lang="en-US" dirty="0"/>
              <a:t>Final Game 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2" y="2556932"/>
            <a:ext cx="2648416" cy="148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8" y="2548561"/>
            <a:ext cx="2678179" cy="1506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96" y="4294291"/>
            <a:ext cx="1236186" cy="164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05" y="4294291"/>
            <a:ext cx="1236186" cy="164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14" y="4294853"/>
            <a:ext cx="1235764" cy="16476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0" y="4060976"/>
            <a:ext cx="1872994" cy="1872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3" y="4063834"/>
            <a:ext cx="1870136" cy="18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Sound/Music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Joseph Jaeger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6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Sound Design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idea for the music was to have something that was upbeat along with an intense quality added to it.  </a:t>
            </a:r>
          </a:p>
          <a:p>
            <a:r>
              <a:rPr lang="en-US" dirty="0"/>
              <a:t>The music as well containing a drum beat or ideas from Samba music, 8bit sounds, and music you would hear at a grocery store. </a:t>
            </a:r>
          </a:p>
          <a:p>
            <a:r>
              <a:rPr lang="en-US" dirty="0"/>
              <a:t>And the Sound Effects having an 8bit and cartoonish quality to them.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and Music Finalized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music ended up retaining most ideas, such a quality of Samba music, 8bit style sounds, and what it didn’t keep was the intensiveness.  But that did leave the music resulting in more of a chill sound and yet having a fast pace.  </a:t>
            </a:r>
          </a:p>
          <a:p>
            <a:r>
              <a:rPr lang="en-US" dirty="0"/>
              <a:t>And the sound effects didn’t end up as the initial idea stated, but they still did retain some 8 bit qualities in sound but developed into more of realistic sounds instead.  Though they did end up still fitting for the game.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Sounds Were Made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synths in a music software called Reaper to make some of the sounds, but for many of them I used sounds from a recording session in a studio in </a:t>
            </a:r>
            <a:r>
              <a:rPr lang="en-US" dirty="0" err="1"/>
              <a:t>DigiPen</a:t>
            </a:r>
            <a:r>
              <a:rPr lang="en-US" dirty="0"/>
              <a:t>.  Other sounds where made from sounds that came from BBC Sound Effect Libraries.  </a:t>
            </a:r>
          </a:p>
          <a:p>
            <a:r>
              <a:rPr lang="en-US" dirty="0"/>
              <a:t>Some sounds where layered with Recorded sound effects and sounds created by synths.</a:t>
            </a:r>
          </a:p>
          <a:p>
            <a:r>
              <a:rPr lang="en-US" dirty="0"/>
              <a:t>The Dialogue got made in an isolation booth (meaning a room that’s been treated to be very quiet), we had people from our group get recorded and as well as me for the different characters.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</TotalTime>
  <Words>523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Drag N’ Bag</vt:lpstr>
      <vt:lpstr>High Concept</vt:lpstr>
      <vt:lpstr>Early Ideations</vt:lpstr>
      <vt:lpstr>Development</vt:lpstr>
      <vt:lpstr>Finalized Assets</vt:lpstr>
      <vt:lpstr>Sound/Music</vt:lpstr>
      <vt:lpstr>Initial Sound Design Ideas</vt:lpstr>
      <vt:lpstr>Sounds and Music Finalized</vt:lpstr>
      <vt:lpstr>How Sounds Were Made</vt:lpstr>
      <vt:lpstr>Highlighted Sounds and Music</vt:lpstr>
      <vt:lpstr>Sound Credits</vt:lpstr>
      <vt:lpstr>Programming Overview</vt:lpstr>
      <vt:lpstr>Base Mechanics</vt:lpstr>
      <vt:lpstr>Additional Mechanics</vt:lpstr>
      <vt:lpstr>Mechanics Deep Dive (Customer Satisfaction)</vt:lpstr>
      <vt:lpstr>Mechanics Deep Dive (Camera Movement)</vt:lpstr>
    </vt:vector>
  </TitlesOfParts>
  <Company>DigiPen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N’ Bag</dc:title>
  <dc:creator>Mason A Colbert</dc:creator>
  <cp:lastModifiedBy>Gryphon Frederick Pariseau Mclaughlin</cp:lastModifiedBy>
  <cp:revision>13</cp:revision>
  <dcterms:created xsi:type="dcterms:W3CDTF">2022-03-10T22:30:45Z</dcterms:created>
  <dcterms:modified xsi:type="dcterms:W3CDTF">2022-03-15T19:33:42Z</dcterms:modified>
</cp:coreProperties>
</file>